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Nunito" charset="1" panose="00000500000000000000"/>
      <p:regular r:id="rId11"/>
    </p:embeddedFont>
    <p:embeddedFont>
      <p:font typeface="Nunito Bold" charset="1" panose="00000800000000000000"/>
      <p:regular r:id="rId12"/>
    </p:embeddedFont>
    <p:embeddedFont>
      <p:font typeface="Nunito Bold Italics" charset="1" panose="00000000000000000000"/>
      <p:regular r:id="rId13"/>
    </p:embeddedFont>
    <p:embeddedFont>
      <p:font typeface="Nunito Light" charset="1" panose="00000400000000000000"/>
      <p:regular r:id="rId14"/>
    </p:embeddedFont>
    <p:embeddedFont>
      <p:font typeface="Nunito Heavy" charset="1" panose="00000000000000000000"/>
      <p:regular r:id="rId15"/>
    </p:embeddedFont>
    <p:embeddedFont>
      <p:font typeface="Nunito Heavy Italic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45774" y="5936120"/>
            <a:ext cx="30579547" cy="15289774"/>
          </a:xfrm>
          <a:custGeom>
            <a:avLst/>
            <a:gdLst/>
            <a:ahLst/>
            <a:cxnLst/>
            <a:rect r="r" b="b" t="t" l="l"/>
            <a:pathLst>
              <a:path h="15289774" w="30579547">
                <a:moveTo>
                  <a:pt x="0" y="0"/>
                </a:moveTo>
                <a:lnTo>
                  <a:pt x="30579548" y="0"/>
                </a:lnTo>
                <a:lnTo>
                  <a:pt x="30579548" y="15289774"/>
                </a:lnTo>
                <a:lnTo>
                  <a:pt x="0" y="1528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2740" y="3317981"/>
            <a:ext cx="6663910" cy="4446645"/>
          </a:xfrm>
          <a:custGeom>
            <a:avLst/>
            <a:gdLst/>
            <a:ahLst/>
            <a:cxnLst/>
            <a:rect r="r" b="b" t="t" l="l"/>
            <a:pathLst>
              <a:path h="4446645" w="6663910">
                <a:moveTo>
                  <a:pt x="0" y="0"/>
                </a:moveTo>
                <a:lnTo>
                  <a:pt x="6663909" y="0"/>
                </a:lnTo>
                <a:lnTo>
                  <a:pt x="6663909" y="4446645"/>
                </a:lnTo>
                <a:lnTo>
                  <a:pt x="0" y="444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4400">
            <a:off x="14144451" y="966510"/>
            <a:ext cx="864175" cy="1033252"/>
          </a:xfrm>
          <a:custGeom>
            <a:avLst/>
            <a:gdLst/>
            <a:ahLst/>
            <a:cxnLst/>
            <a:rect r="r" b="b" t="t" l="l"/>
            <a:pathLst>
              <a:path h="1033252" w="864175">
                <a:moveTo>
                  <a:pt x="0" y="0"/>
                </a:moveTo>
                <a:lnTo>
                  <a:pt x="864175" y="0"/>
                </a:lnTo>
                <a:lnTo>
                  <a:pt x="864175" y="1033252"/>
                </a:lnTo>
                <a:lnTo>
                  <a:pt x="0" y="1033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953414">
            <a:off x="3143188" y="4368184"/>
            <a:ext cx="895712" cy="1070960"/>
          </a:xfrm>
          <a:custGeom>
            <a:avLst/>
            <a:gdLst/>
            <a:ahLst/>
            <a:cxnLst/>
            <a:rect r="r" b="b" t="t" l="l"/>
            <a:pathLst>
              <a:path h="1070960" w="895712">
                <a:moveTo>
                  <a:pt x="895712" y="0"/>
                </a:moveTo>
                <a:lnTo>
                  <a:pt x="0" y="0"/>
                </a:lnTo>
                <a:lnTo>
                  <a:pt x="0" y="1070960"/>
                </a:lnTo>
                <a:lnTo>
                  <a:pt x="895712" y="1070960"/>
                </a:lnTo>
                <a:lnTo>
                  <a:pt x="89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499" y="0"/>
            <a:ext cx="3608377" cy="3118975"/>
          </a:xfrm>
          <a:custGeom>
            <a:avLst/>
            <a:gdLst/>
            <a:ahLst/>
            <a:cxnLst/>
            <a:rect r="r" b="b" t="t" l="l"/>
            <a:pathLst>
              <a:path h="3118975" w="3608377">
                <a:moveTo>
                  <a:pt x="0" y="0"/>
                </a:moveTo>
                <a:lnTo>
                  <a:pt x="3608377" y="0"/>
                </a:lnTo>
                <a:lnTo>
                  <a:pt x="3608377" y="3118975"/>
                </a:lnTo>
                <a:lnTo>
                  <a:pt x="0" y="311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1" t="-1112" r="-9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48876" y="444235"/>
            <a:ext cx="10365640" cy="8160586"/>
          </a:xfrm>
          <a:custGeom>
            <a:avLst/>
            <a:gdLst/>
            <a:ahLst/>
            <a:cxnLst/>
            <a:rect r="r" b="b" t="t" l="l"/>
            <a:pathLst>
              <a:path h="8160586" w="10365640">
                <a:moveTo>
                  <a:pt x="0" y="0"/>
                </a:moveTo>
                <a:lnTo>
                  <a:pt x="10365640" y="0"/>
                </a:lnTo>
                <a:lnTo>
                  <a:pt x="10365640" y="8160586"/>
                </a:lnTo>
                <a:lnTo>
                  <a:pt x="0" y="8160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68398" y="2687520"/>
            <a:ext cx="9502050" cy="5469909"/>
            <a:chOff x="0" y="0"/>
            <a:chExt cx="1523594" cy="877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3594" cy="877066"/>
            </a:xfrm>
            <a:custGeom>
              <a:avLst/>
              <a:gdLst/>
              <a:ahLst/>
              <a:cxnLst/>
              <a:rect r="r" b="b" t="t" l="l"/>
              <a:pathLst>
                <a:path h="877066" w="1523594">
                  <a:moveTo>
                    <a:pt x="1399134" y="877065"/>
                  </a:moveTo>
                  <a:lnTo>
                    <a:pt x="124460" y="877065"/>
                  </a:lnTo>
                  <a:cubicBezTo>
                    <a:pt x="55880" y="877065"/>
                    <a:pt x="0" y="821185"/>
                    <a:pt x="0" y="7526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99134" y="0"/>
                  </a:lnTo>
                  <a:cubicBezTo>
                    <a:pt x="1467714" y="0"/>
                    <a:pt x="1523594" y="55880"/>
                    <a:pt x="1523594" y="124460"/>
                  </a:cubicBezTo>
                  <a:lnTo>
                    <a:pt x="1523594" y="752606"/>
                  </a:lnTo>
                  <a:cubicBezTo>
                    <a:pt x="1523594" y="821185"/>
                    <a:pt x="1467714" y="877066"/>
                    <a:pt x="1399134" y="877066"/>
                  </a:cubicBezTo>
                  <a:close/>
                </a:path>
              </a:pathLst>
            </a:custGeom>
            <a:solidFill>
              <a:srgbClr val="FBF6F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35767" y="4524528"/>
            <a:ext cx="3367312" cy="3371521"/>
          </a:xfrm>
          <a:custGeom>
            <a:avLst/>
            <a:gdLst/>
            <a:ahLst/>
            <a:cxnLst/>
            <a:rect r="r" b="b" t="t" l="l"/>
            <a:pathLst>
              <a:path h="3371521" w="3367312">
                <a:moveTo>
                  <a:pt x="0" y="0"/>
                </a:moveTo>
                <a:lnTo>
                  <a:pt x="3367312" y="0"/>
                </a:lnTo>
                <a:lnTo>
                  <a:pt x="3367312" y="3371521"/>
                </a:lnTo>
                <a:lnTo>
                  <a:pt x="0" y="33715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964725" y="2385713"/>
            <a:ext cx="7909397" cy="1864536"/>
            <a:chOff x="0" y="0"/>
            <a:chExt cx="10545862" cy="24860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14855"/>
              <a:ext cx="10545862" cy="1371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53"/>
                </a:lnSpc>
              </a:pPr>
              <a:r>
                <a:rPr lang="en-US" sz="6794">
                  <a:solidFill>
                    <a:srgbClr val="262A55"/>
                  </a:solidFill>
                  <a:latin typeface="Fredoka Bold"/>
                </a:rPr>
                <a:t>Modelando cajas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054586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61742" y="5143500"/>
            <a:ext cx="9309186" cy="5143500"/>
          </a:xfrm>
          <a:custGeom>
            <a:avLst/>
            <a:gdLst/>
            <a:ahLst/>
            <a:cxnLst/>
            <a:rect r="r" b="b" t="t" l="l"/>
            <a:pathLst>
              <a:path h="5143500" w="9309186">
                <a:moveTo>
                  <a:pt x="0" y="0"/>
                </a:moveTo>
                <a:lnTo>
                  <a:pt x="9309187" y="0"/>
                </a:lnTo>
                <a:lnTo>
                  <a:pt x="930918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82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114550"/>
            <a:ext cx="8768443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border-radius:10px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8638"/>
            <a:ext cx="790939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3"/>
              </a:lnSpc>
            </a:pPr>
            <a:r>
              <a:rPr lang="en-US" sz="6594">
                <a:solidFill>
                  <a:srgbClr val="E4CF10"/>
                </a:solidFill>
                <a:latin typeface="Fredoka Bold"/>
              </a:rPr>
              <a:t>Borde redondeado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8857" y="1990725"/>
            <a:ext cx="2013857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px</a:t>
            </a:r>
          </a:p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23714" y="657225"/>
            <a:ext cx="2013857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47"/>
              </a:lnSpc>
            </a:pPr>
            <a:r>
              <a:rPr lang="en-US" sz="27789" spc="611">
                <a:solidFill>
                  <a:srgbClr val="262A55"/>
                </a:solidFill>
                <a:latin typeface="Fredoka"/>
              </a:rPr>
              <a:t>{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16913" y="4800777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0914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00645" y="5143500"/>
            <a:ext cx="2518636" cy="2319941"/>
            <a:chOff x="0" y="0"/>
            <a:chExt cx="663344" cy="6110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344" cy="611013"/>
            </a:xfrm>
            <a:custGeom>
              <a:avLst/>
              <a:gdLst/>
              <a:ahLst/>
              <a:cxnLst/>
              <a:rect r="r" b="b" t="t" l="l"/>
              <a:pathLst>
                <a:path h="611013" w="663344">
                  <a:moveTo>
                    <a:pt x="0" y="0"/>
                  </a:moveTo>
                  <a:lnTo>
                    <a:pt x="663344" y="0"/>
                  </a:lnTo>
                  <a:lnTo>
                    <a:pt x="663344" y="611013"/>
                  </a:lnTo>
                  <a:lnTo>
                    <a:pt x="0" y="611013"/>
                  </a:lnTo>
                  <a:close/>
                </a:path>
              </a:pathLst>
            </a:custGeom>
            <a:solidFill>
              <a:srgbClr val="FCBB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3344" cy="64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84377" y="5521897"/>
            <a:ext cx="1951172" cy="1500945"/>
            <a:chOff x="0" y="0"/>
            <a:chExt cx="513889" cy="395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3889" cy="395311"/>
            </a:xfrm>
            <a:custGeom>
              <a:avLst/>
              <a:gdLst/>
              <a:ahLst/>
              <a:cxnLst/>
              <a:rect r="r" b="b" t="t" l="l"/>
              <a:pathLst>
                <a:path h="395311" w="513889">
                  <a:moveTo>
                    <a:pt x="0" y="0"/>
                  </a:moveTo>
                  <a:lnTo>
                    <a:pt x="513889" y="0"/>
                  </a:lnTo>
                  <a:lnTo>
                    <a:pt x="513889" y="395311"/>
                  </a:lnTo>
                  <a:lnTo>
                    <a:pt x="0" y="395311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3889" cy="433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3126902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E4CF10"/>
                </a:solidFill>
                <a:latin typeface="Fredoka Bold"/>
              </a:rPr>
              <a:t>shorthand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240" y="4657862"/>
            <a:ext cx="6700157" cy="504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border-left: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            right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            top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            botton</a:t>
            </a:r>
          </a:p>
          <a:p>
            <a:pPr>
              <a:lnSpc>
                <a:spcPts val="799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0335502" y="5929469"/>
            <a:ext cx="377056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0"/>
              </a:lnSpc>
            </a:pPr>
            <a:r>
              <a:rPr lang="en-US" sz="4559">
                <a:solidFill>
                  <a:srgbClr val="6D6E71"/>
                </a:solidFill>
                <a:latin typeface="Fredoka"/>
              </a:rPr>
              <a:t> border-left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74678" y="3779365"/>
            <a:ext cx="377056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0"/>
              </a:lnSpc>
            </a:pPr>
            <a:r>
              <a:rPr lang="en-US" sz="4559">
                <a:solidFill>
                  <a:srgbClr val="6D6E71"/>
                </a:solidFill>
                <a:latin typeface="Fredoka"/>
              </a:rPr>
              <a:t> border-top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29750" y="8153577"/>
            <a:ext cx="426042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0"/>
              </a:lnSpc>
            </a:pPr>
            <a:r>
              <a:rPr lang="en-US" sz="4559">
                <a:solidFill>
                  <a:srgbClr val="6D6E71"/>
                </a:solidFill>
                <a:latin typeface="Fredoka"/>
              </a:rPr>
              <a:t> border-botton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217778" y="6007549"/>
            <a:ext cx="377056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0"/>
              </a:lnSpc>
            </a:pPr>
            <a:r>
              <a:rPr lang="en-US" sz="4559">
                <a:solidFill>
                  <a:srgbClr val="6D6E71"/>
                </a:solidFill>
                <a:latin typeface="Fredoka"/>
              </a:rPr>
              <a:t> border-right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48457" y="2127234"/>
            <a:ext cx="6757143" cy="2371143"/>
          </a:xfrm>
          <a:custGeom>
            <a:avLst/>
            <a:gdLst/>
            <a:ahLst/>
            <a:cxnLst/>
            <a:rect r="r" b="b" t="t" l="l"/>
            <a:pathLst>
              <a:path h="2371143" w="6757143">
                <a:moveTo>
                  <a:pt x="0" y="0"/>
                </a:moveTo>
                <a:lnTo>
                  <a:pt x="6757143" y="0"/>
                </a:lnTo>
                <a:lnTo>
                  <a:pt x="6757143" y="2371143"/>
                </a:lnTo>
                <a:lnTo>
                  <a:pt x="0" y="237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7411" y="7967684"/>
            <a:ext cx="4089053" cy="2014788"/>
          </a:xfrm>
          <a:custGeom>
            <a:avLst/>
            <a:gdLst/>
            <a:ahLst/>
            <a:cxnLst/>
            <a:rect r="r" b="b" t="t" l="l"/>
            <a:pathLst>
              <a:path h="2014788" w="4089053">
                <a:moveTo>
                  <a:pt x="0" y="0"/>
                </a:moveTo>
                <a:lnTo>
                  <a:pt x="4089053" y="0"/>
                </a:lnTo>
                <a:lnTo>
                  <a:pt x="4089053" y="2014788"/>
                </a:lnTo>
                <a:lnTo>
                  <a:pt x="0" y="2014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7902" y="1083459"/>
            <a:ext cx="11804290" cy="8992723"/>
          </a:xfrm>
          <a:custGeom>
            <a:avLst/>
            <a:gdLst/>
            <a:ahLst/>
            <a:cxnLst/>
            <a:rect r="r" b="b" t="t" l="l"/>
            <a:pathLst>
              <a:path h="8992723" w="11804290">
                <a:moveTo>
                  <a:pt x="0" y="0"/>
                </a:moveTo>
                <a:lnTo>
                  <a:pt x="11804291" y="0"/>
                </a:lnTo>
                <a:lnTo>
                  <a:pt x="11804291" y="8992723"/>
                </a:lnTo>
                <a:lnTo>
                  <a:pt x="0" y="8992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0281"/>
            <a:ext cx="1689202" cy="1746356"/>
          </a:xfrm>
          <a:custGeom>
            <a:avLst/>
            <a:gdLst/>
            <a:ahLst/>
            <a:cxnLst/>
            <a:rect r="r" b="b" t="t" l="l"/>
            <a:pathLst>
              <a:path h="1746356" w="1689202">
                <a:moveTo>
                  <a:pt x="0" y="0"/>
                </a:moveTo>
                <a:lnTo>
                  <a:pt x="1689202" y="0"/>
                </a:lnTo>
                <a:lnTo>
                  <a:pt x="1689202" y="1746356"/>
                </a:lnTo>
                <a:lnTo>
                  <a:pt x="0" y="1746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4962" y="4192525"/>
            <a:ext cx="5550172" cy="4784286"/>
          </a:xfrm>
          <a:custGeom>
            <a:avLst/>
            <a:gdLst/>
            <a:ahLst/>
            <a:cxnLst/>
            <a:rect r="r" b="b" t="t" l="l"/>
            <a:pathLst>
              <a:path h="4784286" w="5550172">
                <a:moveTo>
                  <a:pt x="0" y="0"/>
                </a:moveTo>
                <a:lnTo>
                  <a:pt x="5550172" y="0"/>
                </a:lnTo>
                <a:lnTo>
                  <a:pt x="5550172" y="4784285"/>
                </a:lnTo>
                <a:lnTo>
                  <a:pt x="0" y="4784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90" t="-11790" r="-10163" b="-163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5846" y="7480984"/>
            <a:ext cx="3717518" cy="2230511"/>
          </a:xfrm>
          <a:custGeom>
            <a:avLst/>
            <a:gdLst/>
            <a:ahLst/>
            <a:cxnLst/>
            <a:rect r="r" b="b" t="t" l="l"/>
            <a:pathLst>
              <a:path h="2230511" w="3717518">
                <a:moveTo>
                  <a:pt x="0" y="0"/>
                </a:moveTo>
                <a:lnTo>
                  <a:pt x="3717519" y="0"/>
                </a:lnTo>
                <a:lnTo>
                  <a:pt x="3717519" y="2230511"/>
                </a:lnTo>
                <a:lnTo>
                  <a:pt x="0" y="2230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9302" y="2804561"/>
            <a:ext cx="7909397" cy="102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3"/>
              </a:lnSpc>
            </a:pPr>
            <a:r>
              <a:rPr lang="en-US" sz="6794">
                <a:solidFill>
                  <a:srgbClr val="262A55"/>
                </a:solidFill>
                <a:latin typeface="Fredoka Bold"/>
              </a:rPr>
              <a:t>¿Cómo se diseñan?</a:t>
            </a:r>
          </a:p>
        </p:txBody>
      </p:sp>
      <p:sp>
        <p:nvSpPr>
          <p:cNvPr name="TextBox 9" id="9"/>
          <p:cNvSpPr txBox="true"/>
          <p:nvPr/>
        </p:nvSpPr>
        <p:spPr>
          <a:xfrm rot="-153393">
            <a:off x="4162238" y="1862367"/>
            <a:ext cx="790939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756">
            <a:off x="14042770" y="7545105"/>
            <a:ext cx="6762839" cy="3295347"/>
          </a:xfrm>
          <a:custGeom>
            <a:avLst/>
            <a:gdLst/>
            <a:ahLst/>
            <a:cxnLst/>
            <a:rect r="r" b="b" t="t" l="l"/>
            <a:pathLst>
              <a:path h="3295347" w="6762839">
                <a:moveTo>
                  <a:pt x="0" y="0"/>
                </a:moveTo>
                <a:lnTo>
                  <a:pt x="6762839" y="0"/>
                </a:lnTo>
                <a:lnTo>
                  <a:pt x="6762839" y="3295347"/>
                </a:lnTo>
                <a:lnTo>
                  <a:pt x="0" y="3295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6463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8" y="0"/>
                </a:lnTo>
                <a:lnTo>
                  <a:pt x="3329048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8568" y="4310173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86817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35066" y="4375695"/>
            <a:ext cx="3329049" cy="4882605"/>
          </a:xfrm>
          <a:custGeom>
            <a:avLst/>
            <a:gdLst/>
            <a:ahLst/>
            <a:cxnLst/>
            <a:rect r="r" b="b" t="t" l="l"/>
            <a:pathLst>
              <a:path h="4882605" w="3329049">
                <a:moveTo>
                  <a:pt x="0" y="0"/>
                </a:moveTo>
                <a:lnTo>
                  <a:pt x="3329049" y="0"/>
                </a:lnTo>
                <a:lnTo>
                  <a:pt x="3329049" y="4882605"/>
                </a:lnTo>
                <a:lnTo>
                  <a:pt x="0" y="488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79320" y="656072"/>
            <a:ext cx="1624329" cy="328147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189302" y="1536285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262A55"/>
                </a:solidFill>
                <a:latin typeface="Fredoka Bold"/>
              </a:rPr>
              <a:t>Propiedades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885" y="5139770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8568" y="5139770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Padding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6817" y="5205291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Border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35066" y="5205291"/>
            <a:ext cx="308833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5294">
                <a:solidFill>
                  <a:srgbClr val="262A55"/>
                </a:solidFill>
                <a:latin typeface="Fredoka Bold"/>
              </a:rPr>
              <a:t>Margin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318" y="6375268"/>
            <a:ext cx="308833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694">
                <a:solidFill>
                  <a:srgbClr val="6D6E71"/>
                </a:solidFill>
                <a:latin typeface="Fredoka"/>
              </a:rPr>
              <a:t>Contenido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41158" y="6375268"/>
            <a:ext cx="308833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694">
                <a:solidFill>
                  <a:srgbClr val="6D6E71"/>
                </a:solidFill>
                <a:latin typeface="Fredoka"/>
              </a:rPr>
              <a:t>Relleno de la caja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86817" y="6132079"/>
            <a:ext cx="3088333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3"/>
              </a:lnSpc>
            </a:pPr>
            <a:r>
              <a:rPr lang="en-US" sz="4494">
                <a:solidFill>
                  <a:srgbClr val="6D6E71"/>
                </a:solidFill>
                <a:latin typeface="Fredoka"/>
              </a:rPr>
              <a:t>Cubre el padding y  contenido del texto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4591" y="6470217"/>
            <a:ext cx="3088333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3"/>
              </a:lnSpc>
            </a:pPr>
            <a:r>
              <a:rPr lang="en-US" sz="4494">
                <a:solidFill>
                  <a:srgbClr val="6D6E71"/>
                </a:solidFill>
                <a:latin typeface="Fredoka"/>
              </a:rPr>
              <a:t>Separación entre elementos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756">
            <a:off x="14042770" y="7545105"/>
            <a:ext cx="6762839" cy="3295347"/>
          </a:xfrm>
          <a:custGeom>
            <a:avLst/>
            <a:gdLst/>
            <a:ahLst/>
            <a:cxnLst/>
            <a:rect r="r" b="b" t="t" l="l"/>
            <a:pathLst>
              <a:path h="3295347" w="6762839">
                <a:moveTo>
                  <a:pt x="0" y="0"/>
                </a:moveTo>
                <a:lnTo>
                  <a:pt x="6762839" y="0"/>
                </a:lnTo>
                <a:lnTo>
                  <a:pt x="6762839" y="3295347"/>
                </a:lnTo>
                <a:lnTo>
                  <a:pt x="0" y="3295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8970" y="439852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88989" y="3081848"/>
            <a:ext cx="1858069" cy="1085452"/>
            <a:chOff x="0" y="0"/>
            <a:chExt cx="139134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1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391345">
                  <a:moveTo>
                    <a:pt x="1391345" y="406400"/>
                  </a:moveTo>
                  <a:lnTo>
                    <a:pt x="984945" y="0"/>
                  </a:lnTo>
                  <a:lnTo>
                    <a:pt x="98494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4945" y="609600"/>
                  </a:lnTo>
                  <a:lnTo>
                    <a:pt x="984945" y="812800"/>
                  </a:lnTo>
                  <a:lnTo>
                    <a:pt x="1391345" y="406400"/>
                  </a:lnTo>
                  <a:close/>
                </a:path>
              </a:pathLst>
            </a:custGeom>
            <a:solidFill>
              <a:srgbClr val="E4CF1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128974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688293" y="5398853"/>
            <a:ext cx="1858069" cy="1085452"/>
            <a:chOff x="0" y="0"/>
            <a:chExt cx="139134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1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391345">
                  <a:moveTo>
                    <a:pt x="1391345" y="406400"/>
                  </a:moveTo>
                  <a:lnTo>
                    <a:pt x="984945" y="0"/>
                  </a:lnTo>
                  <a:lnTo>
                    <a:pt x="98494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4945" y="609600"/>
                  </a:lnTo>
                  <a:lnTo>
                    <a:pt x="984945" y="812800"/>
                  </a:lnTo>
                  <a:lnTo>
                    <a:pt x="1391345" y="406400"/>
                  </a:lnTo>
                  <a:close/>
                </a:path>
              </a:pathLst>
            </a:custGeom>
            <a:solidFill>
              <a:srgbClr val="E4CF1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128974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01233" y="7934433"/>
            <a:ext cx="4646905" cy="1150224"/>
          </a:xfrm>
          <a:custGeom>
            <a:avLst/>
            <a:gdLst/>
            <a:ahLst/>
            <a:cxnLst/>
            <a:rect r="r" b="b" t="t" l="l"/>
            <a:pathLst>
              <a:path h="1150224" w="4646905">
                <a:moveTo>
                  <a:pt x="0" y="0"/>
                </a:moveTo>
                <a:lnTo>
                  <a:pt x="4646904" y="0"/>
                </a:lnTo>
                <a:lnTo>
                  <a:pt x="4646904" y="1150224"/>
                </a:lnTo>
                <a:lnTo>
                  <a:pt x="0" y="1150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189302" y="1536285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262A55"/>
                </a:solidFill>
                <a:latin typeface="Fredoka Bold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6284" y="3937545"/>
            <a:ext cx="8266036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    width: 20px;</a:t>
            </a:r>
          </a:p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    height: 30px;</a:t>
            </a:r>
          </a:p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46877" y="3705362"/>
            <a:ext cx="7426172" cy="5134015"/>
            <a:chOff x="0" y="0"/>
            <a:chExt cx="9901562" cy="684535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893381" y="1460553"/>
              <a:ext cx="4114800" cy="4114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CBB6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504091" y="-9525"/>
              <a:ext cx="289338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0"/>
                </a:lnSpc>
              </a:pPr>
              <a:r>
                <a:rPr lang="en-US" sz="6258">
                  <a:solidFill>
                    <a:srgbClr val="6D6E71"/>
                  </a:solidFill>
                  <a:latin typeface="Fredoka"/>
                </a:rPr>
                <a:t>12px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008181" y="2873428"/>
              <a:ext cx="289338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0"/>
                </a:lnSpc>
              </a:pPr>
              <a:r>
                <a:rPr lang="en-US" sz="6258">
                  <a:solidFill>
                    <a:srgbClr val="6D6E71"/>
                  </a:solidFill>
                  <a:latin typeface="Fredoka"/>
                </a:rPr>
                <a:t>12px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504091" y="5565828"/>
              <a:ext cx="289338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0"/>
                </a:lnSpc>
              </a:pPr>
              <a:r>
                <a:rPr lang="en-US" sz="6258">
                  <a:solidFill>
                    <a:srgbClr val="6D6E71"/>
                  </a:solidFill>
                  <a:latin typeface="Fredoka"/>
                </a:rPr>
                <a:t>12px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92348"/>
              <a:ext cx="289338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0"/>
                </a:lnSpc>
              </a:pPr>
              <a:r>
                <a:rPr lang="en-US" sz="6258">
                  <a:solidFill>
                    <a:srgbClr val="6D6E71"/>
                  </a:solidFill>
                  <a:latin typeface="Fredoka"/>
                </a:rPr>
                <a:t>12px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84377" y="5521897"/>
            <a:ext cx="1951172" cy="1500945"/>
            <a:chOff x="0" y="0"/>
            <a:chExt cx="513889" cy="3953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3889" cy="395311"/>
            </a:xfrm>
            <a:custGeom>
              <a:avLst/>
              <a:gdLst/>
              <a:ahLst/>
              <a:cxnLst/>
              <a:rect r="r" b="b" t="t" l="l"/>
              <a:pathLst>
                <a:path h="395311" w="513889">
                  <a:moveTo>
                    <a:pt x="0" y="0"/>
                  </a:moveTo>
                  <a:lnTo>
                    <a:pt x="513889" y="0"/>
                  </a:lnTo>
                  <a:lnTo>
                    <a:pt x="513889" y="395311"/>
                  </a:lnTo>
                  <a:lnTo>
                    <a:pt x="0" y="395311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3889" cy="433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89302" y="1536285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262A55"/>
                </a:solidFill>
                <a:latin typeface="Fredoka Bold"/>
              </a:rPr>
              <a:t>Padding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964" y="4717519"/>
            <a:ext cx="8266036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    padding: 12px</a:t>
            </a:r>
          </a:p>
          <a:p>
            <a:pPr>
              <a:lnSpc>
                <a:spcPts val="9070"/>
              </a:lnSpc>
            </a:pPr>
            <a:r>
              <a:rPr lang="en-US" sz="75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3126902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E4CF10"/>
                </a:solidFill>
                <a:latin typeface="Fredoka Bold"/>
              </a:rPr>
              <a:t>shorthand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85962"/>
            <a:ext cx="9472375" cy="631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0"/>
              </a:lnSpc>
            </a:pPr>
            <a:r>
              <a:rPr lang="en-US" sz="70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8470"/>
              </a:lnSpc>
            </a:pPr>
            <a:r>
              <a:rPr lang="en-US" sz="7058">
                <a:solidFill>
                  <a:srgbClr val="6D6E71"/>
                </a:solidFill>
                <a:latin typeface="Fredoka"/>
              </a:rPr>
              <a:t>    padding-top: 12px;</a:t>
            </a:r>
          </a:p>
          <a:p>
            <a:pPr>
              <a:lnSpc>
                <a:spcPts val="8230"/>
              </a:lnSpc>
            </a:pPr>
            <a:r>
              <a:rPr lang="en-US" sz="6858">
                <a:solidFill>
                  <a:srgbClr val="6D6E71"/>
                </a:solidFill>
                <a:latin typeface="Fredoka"/>
              </a:rPr>
              <a:t>    padding-right:12px;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padding-botton:12px;</a:t>
            </a:r>
          </a:p>
          <a:p>
            <a:pPr>
              <a:lnSpc>
                <a:spcPts val="8470"/>
              </a:lnSpc>
            </a:pPr>
            <a:r>
              <a:rPr lang="en-US" sz="7058">
                <a:solidFill>
                  <a:srgbClr val="6D6E71"/>
                </a:solidFill>
                <a:latin typeface="Fredoka"/>
              </a:rPr>
              <a:t>    padding-left:12px;</a:t>
            </a:r>
          </a:p>
          <a:p>
            <a:pPr>
              <a:lnSpc>
                <a:spcPts val="8470"/>
              </a:lnSpc>
            </a:pPr>
            <a:r>
              <a:rPr lang="en-US" sz="70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7058" y="221950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1" y="7525042"/>
            <a:ext cx="3425991" cy="2628669"/>
          </a:xfrm>
          <a:custGeom>
            <a:avLst/>
            <a:gdLst/>
            <a:ahLst/>
            <a:cxnLst/>
            <a:rect r="r" b="b" t="t" l="l"/>
            <a:pathLst>
              <a:path h="2628669" w="3425991">
                <a:moveTo>
                  <a:pt x="0" y="0"/>
                </a:moveTo>
                <a:lnTo>
                  <a:pt x="3425991" y="0"/>
                </a:lnTo>
                <a:lnTo>
                  <a:pt x="3425991" y="2628669"/>
                </a:lnTo>
                <a:lnTo>
                  <a:pt x="0" y="262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16913" y="4800777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0914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074945" y="3695837"/>
            <a:ext cx="217003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12px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03013" y="5858052"/>
            <a:ext cx="217003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12px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4945" y="7877352"/>
            <a:ext cx="217003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12px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6877" y="5872242"/>
            <a:ext cx="217003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12px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9302" y="1536285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262A55"/>
                </a:solidFill>
                <a:latin typeface="Fredoka Bold"/>
              </a:rPr>
              <a:t>Border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964" y="4517494"/>
            <a:ext cx="9111713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    border: 12px solid</a:t>
            </a:r>
          </a:p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    #E09145;</a:t>
            </a:r>
          </a:p>
          <a:p>
            <a:pPr>
              <a:lnSpc>
                <a:spcPts val="7510"/>
              </a:lnSpc>
            </a:pPr>
            <a:r>
              <a:rPr lang="en-US" sz="62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126902"/>
            <a:ext cx="79093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8594">
                <a:solidFill>
                  <a:srgbClr val="E4CF10"/>
                </a:solidFill>
                <a:latin typeface="Fredoka Bold"/>
              </a:rPr>
              <a:t>shorthand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900645" y="5143500"/>
            <a:ext cx="2518636" cy="2319941"/>
            <a:chOff x="0" y="0"/>
            <a:chExt cx="663344" cy="6110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3344" cy="611013"/>
            </a:xfrm>
            <a:custGeom>
              <a:avLst/>
              <a:gdLst/>
              <a:ahLst/>
              <a:cxnLst/>
              <a:rect r="r" b="b" t="t" l="l"/>
              <a:pathLst>
                <a:path h="611013" w="663344">
                  <a:moveTo>
                    <a:pt x="0" y="0"/>
                  </a:moveTo>
                  <a:lnTo>
                    <a:pt x="663344" y="0"/>
                  </a:lnTo>
                  <a:lnTo>
                    <a:pt x="663344" y="611013"/>
                  </a:lnTo>
                  <a:lnTo>
                    <a:pt x="0" y="611013"/>
                  </a:lnTo>
                  <a:close/>
                </a:path>
              </a:pathLst>
            </a:custGeom>
            <a:solidFill>
              <a:srgbClr val="FCBB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63344" cy="64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84377" y="5521897"/>
            <a:ext cx="1951172" cy="1500945"/>
            <a:chOff x="0" y="0"/>
            <a:chExt cx="513889" cy="3953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3889" cy="395311"/>
            </a:xfrm>
            <a:custGeom>
              <a:avLst/>
              <a:gdLst/>
              <a:ahLst/>
              <a:cxnLst/>
              <a:rect r="r" b="b" t="t" l="l"/>
              <a:pathLst>
                <a:path h="395311" w="513889">
                  <a:moveTo>
                    <a:pt x="0" y="0"/>
                  </a:moveTo>
                  <a:lnTo>
                    <a:pt x="513889" y="0"/>
                  </a:lnTo>
                  <a:lnTo>
                    <a:pt x="513889" y="395311"/>
                  </a:lnTo>
                  <a:lnTo>
                    <a:pt x="0" y="395311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13889" cy="433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39329" y="2289613"/>
            <a:ext cx="3655348" cy="3655348"/>
          </a:xfrm>
          <a:custGeom>
            <a:avLst/>
            <a:gdLst/>
            <a:ahLst/>
            <a:cxnLst/>
            <a:rect r="r" b="b" t="t" l="l"/>
            <a:pathLst>
              <a:path h="3655348" w="3655348">
                <a:moveTo>
                  <a:pt x="0" y="0"/>
                </a:moveTo>
                <a:lnTo>
                  <a:pt x="3655348" y="0"/>
                </a:lnTo>
                <a:lnTo>
                  <a:pt x="3655348" y="3655348"/>
                </a:lnTo>
                <a:lnTo>
                  <a:pt x="0" y="365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985" y="581025"/>
            <a:ext cx="8502015" cy="913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border-style: solid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dashed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dotted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double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groove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ridge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inset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                             outset</a:t>
            </a:r>
          </a:p>
          <a:p>
            <a:pPr>
              <a:lnSpc>
                <a:spcPts val="7270"/>
              </a:lnSpc>
            </a:pPr>
            <a:r>
              <a:rPr lang="en-US" sz="6058">
                <a:solidFill>
                  <a:srgbClr val="6D6E71"/>
                </a:solidFill>
                <a:latin typeface="Fredoka"/>
              </a:rPr>
              <a:t> 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81017" y="1028700"/>
            <a:ext cx="317068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0"/>
              </a:lnSpc>
            </a:pPr>
            <a:r>
              <a:rPr lang="en-US" sz="8458">
                <a:solidFill>
                  <a:srgbClr val="6D6E71"/>
                </a:solidFill>
                <a:latin typeface="Fredoka"/>
              </a:rPr>
              <a:t>none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81660" y="6380389"/>
            <a:ext cx="37694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0"/>
              </a:lnSpc>
            </a:pPr>
            <a:r>
              <a:rPr lang="en-US" sz="8458">
                <a:solidFill>
                  <a:srgbClr val="6D6E71"/>
                </a:solidFill>
                <a:latin typeface="Fredoka"/>
              </a:rPr>
              <a:t>hidden 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BE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14550"/>
            <a:ext cx="8768443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border-width:10px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229350"/>
            <a:ext cx="10510157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div{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    border-color: #FCD9B8</a:t>
            </a:r>
          </a:p>
          <a:p>
            <a:pPr>
              <a:lnSpc>
                <a:spcPts val="7990"/>
              </a:lnSpc>
            </a:pPr>
            <a:r>
              <a:rPr lang="en-US" sz="6658">
                <a:solidFill>
                  <a:srgbClr val="6D6E71"/>
                </a:solidFill>
                <a:latin typeface="Fredoka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8638"/>
            <a:ext cx="790939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3"/>
              </a:lnSpc>
            </a:pPr>
            <a:r>
              <a:rPr lang="en-US" sz="6594">
                <a:solidFill>
                  <a:srgbClr val="E4CF10"/>
                </a:solidFill>
                <a:latin typeface="Fredoka Bold"/>
              </a:rPr>
              <a:t>Tamaño del borde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29225"/>
            <a:ext cx="790939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3"/>
              </a:lnSpc>
            </a:pPr>
            <a:r>
              <a:rPr lang="en-US" sz="6594">
                <a:solidFill>
                  <a:srgbClr val="E4CF10"/>
                </a:solidFill>
                <a:latin typeface="Fredoka Bold"/>
              </a:rPr>
              <a:t>Color del borde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38857" y="942975"/>
            <a:ext cx="2013857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px</a:t>
            </a:r>
          </a:p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em</a:t>
            </a:r>
          </a:p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rem</a:t>
            </a:r>
          </a:p>
          <a:p>
            <a:pPr>
              <a:lnSpc>
                <a:spcPts val="8273"/>
              </a:lnSpc>
            </a:pPr>
            <a:r>
              <a:rPr lang="en-US" sz="6894">
                <a:solidFill>
                  <a:srgbClr val="A1C3F8"/>
                </a:solidFill>
                <a:latin typeface="Fredoka Bold"/>
              </a:rPr>
              <a:t>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0" y="0"/>
            <a:ext cx="2013857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45"/>
              </a:lnSpc>
            </a:pPr>
            <a:r>
              <a:rPr lang="en-US" sz="36787" spc="809">
                <a:solidFill>
                  <a:srgbClr val="262A55"/>
                </a:solidFill>
                <a:latin typeface="Fredoka"/>
              </a:rPr>
              <a:t>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2714" y="6851224"/>
            <a:ext cx="4154767" cy="24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36"/>
              </a:lnSpc>
            </a:pPr>
            <a:r>
              <a:rPr lang="en-US" sz="5280">
                <a:solidFill>
                  <a:srgbClr val="A1C3F8"/>
                </a:solidFill>
                <a:latin typeface="Fredoka Bold"/>
              </a:rPr>
              <a:t>hexadecimal</a:t>
            </a:r>
          </a:p>
          <a:p>
            <a:pPr>
              <a:lnSpc>
                <a:spcPts val="6336"/>
              </a:lnSpc>
            </a:pPr>
            <a:r>
              <a:rPr lang="en-US" sz="5280">
                <a:solidFill>
                  <a:srgbClr val="A1C3F8"/>
                </a:solidFill>
                <a:latin typeface="Fredoka Bold"/>
              </a:rPr>
              <a:t>rgb/rgba</a:t>
            </a:r>
          </a:p>
          <a:p>
            <a:pPr>
              <a:lnSpc>
                <a:spcPts val="6336"/>
              </a:lnSpc>
            </a:pPr>
            <a:r>
              <a:rPr lang="en-US" sz="5280">
                <a:solidFill>
                  <a:srgbClr val="A1C3F8"/>
                </a:solidFill>
                <a:latin typeface="Fredoka Bold"/>
              </a:rPr>
              <a:t>hsl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9407" y="5600700"/>
            <a:ext cx="1542196" cy="428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5"/>
              </a:lnSpc>
            </a:pPr>
            <a:r>
              <a:rPr lang="en-US" sz="28171" spc="619">
                <a:solidFill>
                  <a:srgbClr val="262A55"/>
                </a:solidFill>
                <a:latin typeface="Fredoka"/>
              </a:rPr>
              <a:t>{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DAGCCBWKTD8</dc:identifier>
  <dcterms:modified xsi:type="dcterms:W3CDTF">2011-08-01T06:04:30Z</dcterms:modified>
  <cp:revision>1</cp:revision>
  <dc:title>ModeloCajas</dc:title>
</cp:coreProperties>
</file>